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81" r:id="rId3"/>
    <p:sldId id="290" r:id="rId4"/>
    <p:sldId id="291" r:id="rId5"/>
    <p:sldId id="282" r:id="rId6"/>
    <p:sldId id="292" r:id="rId7"/>
    <p:sldId id="287" r:id="rId8"/>
    <p:sldId id="283" r:id="rId9"/>
    <p:sldId id="294" r:id="rId10"/>
    <p:sldId id="293" r:id="rId11"/>
    <p:sldId id="295" r:id="rId12"/>
    <p:sldId id="285" r:id="rId13"/>
    <p:sldId id="296" r:id="rId14"/>
    <p:sldId id="297" r:id="rId15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74599" autoAdjust="0"/>
  </p:normalViewPr>
  <p:slideViewPr>
    <p:cSldViewPr>
      <p:cViewPr varScale="1">
        <p:scale>
          <a:sx n="53" d="100"/>
          <a:sy n="53" d="100"/>
        </p:scale>
        <p:origin x="-185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22FFE-2E2C-4B65-8F9E-E0AE152AC4B8}" type="datetimeFigureOut">
              <a:rPr lang="en-AU" smtClean="0"/>
              <a:pPr/>
              <a:t>8/08/2016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45F98-EF2B-4C95-8D71-8A0FA96E271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289186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2FE-B26E-4933-89FB-D19922B8EE39}" type="datetimeFigureOut">
              <a:rPr lang="en-AU" smtClean="0"/>
              <a:pPr/>
              <a:t>8/08/2016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625A-644C-435C-89AD-6010A46AF4B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15003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53024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5000"/>
              </a:lnSpc>
              <a:buNone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918176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 smtClean="0"/>
              <a:t>We are called to be more than “believers”</a:t>
            </a:r>
          </a:p>
          <a:p>
            <a:pPr marL="0" indent="0">
              <a:lnSpc>
                <a:spcPct val="125000"/>
              </a:lnSpc>
              <a:buNone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918176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5000"/>
              </a:lnSpc>
              <a:buNone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918176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Different Be-attitude</a:t>
            </a:r>
            <a:r>
              <a:rPr lang="en-AU" baseline="0" dirty="0" smtClean="0"/>
              <a:t> </a:t>
            </a:r>
            <a:r>
              <a:rPr lang="en-AU" baseline="0" dirty="0" smtClean="0">
                <a:sym typeface="Wingdings" panose="05000000000000000000" pitchFamily="2" charset="2"/>
              </a:rPr>
              <a:t> brings us a different result</a:t>
            </a:r>
          </a:p>
          <a:p>
            <a:endParaRPr lang="en-AU" baseline="0" dirty="0" smtClean="0">
              <a:sym typeface="Wingdings" panose="05000000000000000000" pitchFamily="2" charset="2"/>
            </a:endParaRPr>
          </a:p>
          <a:p>
            <a:r>
              <a:rPr lang="en-AU" baseline="0" dirty="0" smtClean="0">
                <a:sym typeface="Wingdings" panose="05000000000000000000" pitchFamily="2" charset="2"/>
              </a:rPr>
              <a:t>Poor in spirit = I’m not there yet, desire to learn more, they will get to see and have the kingdom of heaven</a:t>
            </a:r>
          </a:p>
          <a:p>
            <a:r>
              <a:rPr lang="en-AU" baseline="0" dirty="0" smtClean="0">
                <a:sym typeface="Wingdings" panose="05000000000000000000" pitchFamily="2" charset="2"/>
              </a:rPr>
              <a:t>Mourn = Compassion, desire to pray…. Answered prayer = comforted</a:t>
            </a:r>
          </a:p>
          <a:p>
            <a:r>
              <a:rPr lang="en-AU" baseline="0" dirty="0" smtClean="0">
                <a:sym typeface="Wingdings" panose="05000000000000000000" pitchFamily="2" charset="2"/>
              </a:rPr>
              <a:t>Meek = Humility (He), 	Daniel	 Thank you, Sorry		Pride (I)</a:t>
            </a:r>
          </a:p>
          <a:p>
            <a:endParaRPr lang="en-AU" baseline="0" dirty="0" smtClean="0">
              <a:sym typeface="Wingdings" panose="05000000000000000000" pitchFamily="2" charset="2"/>
            </a:endParaRPr>
          </a:p>
          <a:p>
            <a:r>
              <a:rPr lang="en-AU" baseline="0" dirty="0" smtClean="0">
                <a:sym typeface="Wingdings" panose="05000000000000000000" pitchFamily="2" charset="2"/>
              </a:rPr>
              <a:t>What is hunger and thirst = crave for (desperate desire for)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970969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Different Be-attitude</a:t>
            </a:r>
            <a:r>
              <a:rPr lang="en-AU" baseline="0" dirty="0" smtClean="0"/>
              <a:t> </a:t>
            </a:r>
            <a:r>
              <a:rPr lang="en-AU" baseline="0" dirty="0" smtClean="0">
                <a:sym typeface="Wingdings" panose="05000000000000000000" pitchFamily="2" charset="2"/>
              </a:rPr>
              <a:t> brings us a different result</a:t>
            </a:r>
          </a:p>
          <a:p>
            <a:endParaRPr lang="en-AU" baseline="0" dirty="0" smtClean="0">
              <a:sym typeface="Wingdings" panose="05000000000000000000" pitchFamily="2" charset="2"/>
            </a:endParaRPr>
          </a:p>
          <a:p>
            <a:r>
              <a:rPr lang="en-AU" baseline="0" dirty="0" smtClean="0">
                <a:sym typeface="Wingdings" panose="05000000000000000000" pitchFamily="2" charset="2"/>
              </a:rPr>
              <a:t>What is hunger and thirst = crave for </a:t>
            </a:r>
            <a:r>
              <a:rPr lang="en-AU" baseline="0" smtClean="0">
                <a:sym typeface="Wingdings" panose="05000000000000000000" pitchFamily="2" charset="2"/>
              </a:rPr>
              <a:t>(desperate desire for)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970969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Being</a:t>
            </a:r>
            <a:r>
              <a:rPr lang="en-AU" baseline="0" dirty="0" smtClean="0"/>
              <a:t> right by God’s standard. (not men’s opinion)</a:t>
            </a:r>
          </a:p>
          <a:p>
            <a:endParaRPr lang="en-AU" baseline="0" dirty="0" smtClean="0"/>
          </a:p>
          <a:p>
            <a:r>
              <a:rPr lang="en-AU" baseline="0" dirty="0" smtClean="0"/>
              <a:t>For they shall be filled… Filled spiritually but also what the Gentile seek, eat drink clothes, the basic needs are met)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970969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970969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Grace talk about perishing, how do</a:t>
            </a:r>
            <a:r>
              <a:rPr lang="en-AU" baseline="0" dirty="0" smtClean="0"/>
              <a:t> we die, we surrender. We Present our bodies</a:t>
            </a:r>
          </a:p>
          <a:p>
            <a:endParaRPr lang="en-AU" baseline="0" dirty="0" smtClean="0"/>
          </a:p>
          <a:p>
            <a:r>
              <a:rPr lang="en-AU" baseline="0" dirty="0" smtClean="0"/>
              <a:t>Our members (Open my eyes Lord, the member of our bodies are made to feel God, see, hear, feel, smell)</a:t>
            </a:r>
          </a:p>
          <a:p>
            <a:endParaRPr lang="en-AU" baseline="0" dirty="0" smtClean="0"/>
          </a:p>
          <a:p>
            <a:r>
              <a:rPr lang="en-AU" b="1" baseline="0" dirty="0" smtClean="0"/>
              <a:t>ACTIVATE! DECLARE</a:t>
            </a:r>
            <a:endParaRPr lang="en-A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970969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True sons = true relationship. Rightness of God can be in money, affairs, business etc.</a:t>
            </a:r>
          </a:p>
          <a:p>
            <a:endParaRPr lang="en-AU" dirty="0" smtClean="0"/>
          </a:p>
          <a:p>
            <a:r>
              <a:rPr lang="en-AU" dirty="0" smtClean="0"/>
              <a:t>Once mind is controlled, Emotions and will under subjection.</a:t>
            </a:r>
          </a:p>
          <a:p>
            <a:r>
              <a:rPr lang="en-AU" dirty="0" smtClean="0"/>
              <a:t>Think of something scary, fear…. Sad, cry</a:t>
            </a:r>
            <a:r>
              <a:rPr lang="en-AU" baseline="0" dirty="0" smtClean="0"/>
              <a:t> etc.</a:t>
            </a:r>
          </a:p>
          <a:p>
            <a:r>
              <a:rPr lang="en-AU" baseline="0" dirty="0" smtClean="0"/>
              <a:t>Old thoughts go away. New thought come in. New batteries.</a:t>
            </a:r>
          </a:p>
          <a:p>
            <a:endParaRPr lang="en-AU" baseline="0" dirty="0" smtClean="0"/>
          </a:p>
          <a:p>
            <a:r>
              <a:rPr lang="en-AU" baseline="0" dirty="0" smtClean="0"/>
              <a:t>How we think we will act.</a:t>
            </a:r>
          </a:p>
          <a:p>
            <a:r>
              <a:rPr lang="en-AU" baseline="0" dirty="0" smtClean="0"/>
              <a:t>Cold and hot.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970969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True sons = </a:t>
            </a:r>
            <a:r>
              <a:rPr lang="en-AU" smtClean="0"/>
              <a:t>true relationship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970969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1200" dirty="0" smtClean="0"/>
              <a:t>*Judas spirit (I am here for my profit).</a:t>
            </a:r>
            <a:endParaRPr lang="en-AU" sz="1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9709697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1200" dirty="0" smtClean="0"/>
              <a:t>Everyone played a part….</a:t>
            </a:r>
            <a:r>
              <a:rPr lang="en-AU" sz="1200" baseline="0" dirty="0" smtClean="0"/>
              <a:t> </a:t>
            </a:r>
            <a:r>
              <a:rPr lang="en-AU" sz="1200" dirty="0" smtClean="0"/>
              <a:t>screws, planks, doors</a:t>
            </a:r>
          </a:p>
          <a:p>
            <a:r>
              <a:rPr lang="en-AU" dirty="0" smtClean="0"/>
              <a:t>One person cannot do it all but a body of people (The Church)</a:t>
            </a:r>
          </a:p>
          <a:p>
            <a:r>
              <a:rPr lang="en-AU" dirty="0" smtClean="0"/>
              <a:t>That’s why every member of the Body of Christ must rise.</a:t>
            </a:r>
          </a:p>
          <a:p>
            <a:endParaRPr lang="en-AU" dirty="0" smtClean="0"/>
          </a:p>
          <a:p>
            <a:endParaRPr lang="en-AU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1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9709697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No</a:t>
            </a:r>
            <a:r>
              <a:rPr lang="en-AU" baseline="0" dirty="0" smtClean="0"/>
              <a:t> under current.</a:t>
            </a:r>
          </a:p>
          <a:p>
            <a:r>
              <a:rPr lang="en-AU" baseline="0" dirty="0" smtClean="0"/>
              <a:t>No bitterness and offenses…</a:t>
            </a:r>
          </a:p>
          <a:p>
            <a:r>
              <a:rPr lang="en-AU" baseline="0" dirty="0" smtClean="0"/>
              <a:t>Keep focus on </a:t>
            </a:r>
            <a:r>
              <a:rPr lang="en-AU" baseline="0" dirty="0" err="1" smtClean="0"/>
              <a:t>te</a:t>
            </a:r>
            <a:r>
              <a:rPr lang="en-AU" baseline="0" dirty="0" smtClean="0"/>
              <a:t> goal!</a:t>
            </a:r>
          </a:p>
          <a:p>
            <a:endParaRPr lang="en-AU" baseline="0" dirty="0" smtClean="0"/>
          </a:p>
          <a:p>
            <a:r>
              <a:rPr lang="en-AU" baseline="0" dirty="0" smtClean="0"/>
              <a:t>*Sing, gather together as one… </a:t>
            </a:r>
            <a:r>
              <a:rPr lang="en-AU" baseline="0" smtClean="0"/>
              <a:t>evangel church</a:t>
            </a:r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625A-644C-435C-89AD-6010A46AF4B6}" type="slidenum">
              <a:rPr lang="en-AU" smtClean="0"/>
              <a:pPr/>
              <a:t>14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970969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 smtClean="0"/>
              <a:t>[Speaker’s Name]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[Date]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32416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  <a:lvl2pPr>
              <a:defRPr>
                <a:latin typeface="Arial Rounded MT Bold" panose="020F0704030504030204" pitchFamily="34" charset="0"/>
              </a:defRPr>
            </a:lvl2pPr>
            <a:lvl3pPr>
              <a:defRPr>
                <a:latin typeface="Arial Rounded MT Bold" panose="020F0704030504030204" pitchFamily="34" charset="0"/>
              </a:defRPr>
            </a:lvl3pPr>
            <a:lvl4pPr>
              <a:defRPr>
                <a:latin typeface="Arial Rounded MT Bold" panose="020F0704030504030204" pitchFamily="34" charset="0"/>
              </a:defRPr>
            </a:lvl4pPr>
            <a:lvl5pPr>
              <a:defRPr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altLang="ko-KR" dirty="0" smtClean="0"/>
              <a:t>Click to edit Master text styles</a:t>
            </a:r>
          </a:p>
          <a:p>
            <a:pPr lvl="1"/>
            <a:r>
              <a:rPr lang="en-US" altLang="ko-KR" dirty="0" smtClean="0"/>
              <a:t>Second level</a:t>
            </a:r>
          </a:p>
          <a:p>
            <a:pPr lvl="2"/>
            <a:r>
              <a:rPr lang="en-US" altLang="ko-KR" dirty="0" smtClean="0"/>
              <a:t>Third level</a:t>
            </a:r>
          </a:p>
          <a:p>
            <a:pPr lvl="3"/>
            <a:r>
              <a:rPr lang="en-US" altLang="ko-KR" dirty="0" smtClean="0"/>
              <a:t>Fourth level</a:t>
            </a:r>
          </a:p>
          <a:p>
            <a:pPr lvl="4"/>
            <a:r>
              <a:rPr lang="en-US" altLang="ko-KR" dirty="0" smtClean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401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 smtClean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 smtClean="0"/>
              <a:t>Click to edit Master text styles</a:t>
            </a:r>
          </a:p>
          <a:p>
            <a:pPr lvl="1"/>
            <a:r>
              <a:rPr lang="en-US" altLang="ko-KR" dirty="0" smtClean="0"/>
              <a:t>Second level</a:t>
            </a:r>
          </a:p>
          <a:p>
            <a:pPr lvl="2"/>
            <a:r>
              <a:rPr lang="en-US" altLang="ko-KR" dirty="0" smtClean="0"/>
              <a:t>Third level</a:t>
            </a:r>
          </a:p>
          <a:p>
            <a:pPr lvl="3"/>
            <a:r>
              <a:rPr lang="en-US" altLang="ko-KR" dirty="0" smtClean="0"/>
              <a:t>Fourth level</a:t>
            </a:r>
          </a:p>
          <a:p>
            <a:pPr lvl="4"/>
            <a:r>
              <a:rPr lang="en-US" altLang="ko-KR" dirty="0" smtClean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149080"/>
            <a:ext cx="7992888" cy="1052736"/>
          </a:xfrm>
        </p:spPr>
        <p:txBody>
          <a:bodyPr/>
          <a:lstStyle/>
          <a:p>
            <a:r>
              <a:rPr lang="en-AU" sz="3600" dirty="0" smtClean="0"/>
              <a:t>True sons of the House </a:t>
            </a:r>
            <a:br>
              <a:rPr lang="en-AU" sz="3600" dirty="0" smtClean="0"/>
            </a:br>
            <a:r>
              <a:rPr lang="en-AU" sz="3600" dirty="0" smtClean="0"/>
              <a:t>– Desire for God’s righteousness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Matt 5:1-12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07/08/16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6161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6778"/>
            <a:ext cx="8712968" cy="1052736"/>
          </a:xfrm>
        </p:spPr>
        <p:txBody>
          <a:bodyPr/>
          <a:lstStyle/>
          <a:p>
            <a:r>
              <a:rPr lang="en-AU" dirty="0" smtClean="0"/>
              <a:t>True sons of the House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We are called to be sons</a:t>
            </a:r>
          </a:p>
          <a:p>
            <a:r>
              <a:rPr lang="en-AU" dirty="0" smtClean="0"/>
              <a:t>Ownership</a:t>
            </a:r>
          </a:p>
          <a:p>
            <a:r>
              <a:rPr lang="en-AU" dirty="0" smtClean="0"/>
              <a:t>Covenantal relationship*</a:t>
            </a:r>
          </a:p>
          <a:p>
            <a:r>
              <a:rPr lang="en-AU" dirty="0" smtClean="0"/>
              <a:t>Vision (One–purpose/direction/character)</a:t>
            </a:r>
          </a:p>
          <a:p>
            <a:r>
              <a:rPr lang="en-AU" dirty="0" smtClean="0"/>
              <a:t>Godly nature (sons of God)</a:t>
            </a:r>
            <a:br>
              <a:rPr lang="en-AU" dirty="0" smtClean="0"/>
            </a:br>
            <a:r>
              <a:rPr lang="en-AU" dirty="0" smtClean="0"/>
              <a:t>- Seeds which have to grow</a:t>
            </a:r>
            <a:br>
              <a:rPr lang="en-AU" dirty="0" smtClean="0"/>
            </a:br>
            <a:r>
              <a:rPr lang="en-AU" dirty="0" smtClean="0"/>
              <a:t>- Hunger and thirst</a:t>
            </a:r>
            <a:endParaRPr lang="en-A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4620"/>
            <a:ext cx="1983557" cy="2512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3362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6778"/>
            <a:ext cx="8712968" cy="1052736"/>
          </a:xfrm>
        </p:spPr>
        <p:txBody>
          <a:bodyPr/>
          <a:lstStyle/>
          <a:p>
            <a:r>
              <a:rPr lang="en-AU" dirty="0" smtClean="0"/>
              <a:t>True sons of the House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4896544"/>
          </a:xfrm>
        </p:spPr>
        <p:txBody>
          <a:bodyPr>
            <a:normAutofit fontScale="92500" lnSpcReduction="10000"/>
          </a:bodyPr>
          <a:lstStyle/>
          <a:p>
            <a:r>
              <a:rPr lang="en-AU" sz="3500" dirty="0" smtClean="0"/>
              <a:t>We are called to be sons</a:t>
            </a:r>
          </a:p>
          <a:p>
            <a:pPr marL="285750" indent="-285750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FontTx/>
              <a:buAutoNum type="romanLcParenR"/>
              <a:defRPr/>
            </a:pPr>
            <a:r>
              <a:rPr lang="en-US" sz="2800" dirty="0" smtClean="0"/>
              <a:t>The </a:t>
            </a:r>
            <a:r>
              <a:rPr lang="en-US" sz="2800" dirty="0"/>
              <a:t>heavenly God (Father) desires and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predestined </a:t>
            </a:r>
            <a:r>
              <a:rPr lang="en-US" sz="2800" dirty="0"/>
              <a:t>us to be sons</a:t>
            </a:r>
          </a:p>
          <a:p>
            <a:pPr marL="285750" indent="-285750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FontTx/>
              <a:buAutoNum type="romanLcParenR"/>
              <a:defRPr/>
            </a:pPr>
            <a:r>
              <a:rPr lang="en-US" sz="2800" dirty="0"/>
              <a:t>The Son of God (Jesus) sacrificed Himself so we can be sons (co-heirs)</a:t>
            </a:r>
          </a:p>
          <a:p>
            <a:pPr marL="285750" indent="-285750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FontTx/>
              <a:buAutoNum type="romanLcParenR"/>
              <a:defRPr/>
            </a:pPr>
            <a:r>
              <a:rPr lang="en-AU" sz="2800" dirty="0"/>
              <a:t>The Holy Spirit was given to prove that we are sons and lead us</a:t>
            </a:r>
          </a:p>
          <a:p>
            <a:pPr marL="285750" indent="-285750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FontTx/>
              <a:buAutoNum type="romanLcParenR"/>
              <a:defRPr/>
            </a:pPr>
            <a:r>
              <a:rPr lang="en-AU" sz="2800" dirty="0"/>
              <a:t>The world is waiting for the appearance of the sons of God</a:t>
            </a:r>
          </a:p>
          <a:p>
            <a:pPr marL="285750" indent="-285750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FontTx/>
              <a:buAutoNum type="romanLcParenR"/>
              <a:defRPr/>
            </a:pPr>
            <a:r>
              <a:rPr lang="en-AU" sz="2800" dirty="0"/>
              <a:t>We are born again into a new family (purpose)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4620"/>
            <a:ext cx="1983557" cy="2512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5541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6778"/>
            <a:ext cx="8712968" cy="1052736"/>
          </a:xfrm>
        </p:spPr>
        <p:txBody>
          <a:bodyPr/>
          <a:lstStyle/>
          <a:p>
            <a:r>
              <a:rPr lang="en-AU" dirty="0" smtClean="0"/>
              <a:t>True sons of the House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We are called to be sons</a:t>
            </a:r>
          </a:p>
          <a:p>
            <a:r>
              <a:rPr lang="en-AU" dirty="0" smtClean="0"/>
              <a:t>Ownership</a:t>
            </a:r>
          </a:p>
          <a:p>
            <a:r>
              <a:rPr lang="en-AU" dirty="0" smtClean="0"/>
              <a:t>Covenantal relationship</a:t>
            </a:r>
          </a:p>
          <a:p>
            <a:r>
              <a:rPr lang="en-AU" dirty="0" smtClean="0"/>
              <a:t>Vision (One–purpose/direction/character)</a:t>
            </a:r>
          </a:p>
          <a:p>
            <a:r>
              <a:rPr lang="en-AU" dirty="0" smtClean="0"/>
              <a:t>Godly nature (sons of God)</a:t>
            </a:r>
            <a:br>
              <a:rPr lang="en-AU" dirty="0" smtClean="0"/>
            </a:br>
            <a:r>
              <a:rPr lang="en-AU" dirty="0" smtClean="0"/>
              <a:t>- Seeds which have to grow</a:t>
            </a:r>
            <a:br>
              <a:rPr lang="en-AU" dirty="0" smtClean="0"/>
            </a:br>
            <a:r>
              <a:rPr lang="en-AU" dirty="0" smtClean="0"/>
              <a:t>- Hunger and thirst</a:t>
            </a:r>
            <a:endParaRPr lang="en-A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4620"/>
            <a:ext cx="1983557" cy="2512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573015"/>
            <a:ext cx="2340222" cy="2207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5588" y="5354052"/>
            <a:ext cx="6198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 we hunger and thirst for?</a:t>
            </a:r>
            <a:endParaRPr lang="en-A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389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6778"/>
            <a:ext cx="8784976" cy="747926"/>
          </a:xfrm>
        </p:spPr>
        <p:txBody>
          <a:bodyPr/>
          <a:lstStyle/>
          <a:p>
            <a:r>
              <a:rPr lang="en-AU" sz="3200" dirty="0" smtClean="0"/>
              <a:t>What to hunger and thirst for? (Matt 5:1-12)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the poor in </a:t>
            </a:r>
            <a:r>
              <a:rPr lang="en-AU" sz="2100" dirty="0" smtClean="0"/>
              <a:t>spirit,    For </a:t>
            </a:r>
            <a:r>
              <a:rPr lang="en-AU" sz="2100" dirty="0"/>
              <a:t>theirs is the kingdom of heaven.</a:t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those who mourn</a:t>
            </a:r>
            <a:r>
              <a:rPr lang="en-AU" sz="2100" dirty="0" smtClean="0"/>
              <a:t>, </a:t>
            </a:r>
            <a:r>
              <a:rPr lang="en-AU" sz="2100" dirty="0"/>
              <a:t> </a:t>
            </a:r>
            <a:r>
              <a:rPr lang="en-AU" sz="2100" dirty="0" smtClean="0"/>
              <a:t> For </a:t>
            </a:r>
            <a:r>
              <a:rPr lang="en-AU" sz="2100" dirty="0"/>
              <a:t>they shall be comforted.</a:t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the meek</a:t>
            </a:r>
            <a:r>
              <a:rPr lang="en-AU" sz="2100" dirty="0" smtClean="0"/>
              <a:t>,              </a:t>
            </a:r>
            <a:r>
              <a:rPr lang="en-AU" sz="2100" dirty="0"/>
              <a:t>    </a:t>
            </a:r>
            <a:r>
              <a:rPr lang="en-AU" sz="2100" dirty="0" smtClean="0"/>
              <a:t> For </a:t>
            </a:r>
            <a:r>
              <a:rPr lang="en-AU" sz="2100" dirty="0"/>
              <a:t>they shall inherit the earth.</a:t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those who </a:t>
            </a:r>
            <a:r>
              <a:rPr lang="en-AU" sz="2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hunger </a:t>
            </a:r>
            <a:r>
              <a:rPr lang="en-AU" sz="2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AU" sz="2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sz="2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AU" sz="2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thirst for righteousness</a:t>
            </a:r>
            <a:r>
              <a:rPr lang="en-AU" sz="2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</a:t>
            </a:r>
            <a:r>
              <a:rPr lang="en-AU" sz="2100" dirty="0" smtClean="0"/>
              <a:t>For </a:t>
            </a:r>
            <a:r>
              <a:rPr lang="en-AU" sz="2100" dirty="0"/>
              <a:t>they shall be </a:t>
            </a:r>
            <a:r>
              <a:rPr lang="en-AU" sz="2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filled</a:t>
            </a:r>
            <a:r>
              <a:rPr lang="en-AU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AU" sz="2100" dirty="0"/>
              <a:t/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the merciful</a:t>
            </a:r>
            <a:r>
              <a:rPr lang="en-AU" sz="2100" dirty="0" smtClean="0"/>
              <a:t>,        </a:t>
            </a:r>
            <a:r>
              <a:rPr lang="en-AU" sz="2100" dirty="0"/>
              <a:t>    </a:t>
            </a:r>
            <a:r>
              <a:rPr lang="en-AU" sz="2100" dirty="0" smtClean="0"/>
              <a:t> For </a:t>
            </a:r>
            <a:r>
              <a:rPr lang="en-AU" sz="2100" dirty="0"/>
              <a:t>they shall obtain mercy.</a:t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the pure in heart</a:t>
            </a:r>
            <a:r>
              <a:rPr lang="en-AU" sz="2100" dirty="0" smtClean="0"/>
              <a:t>, </a:t>
            </a:r>
            <a:r>
              <a:rPr lang="en-AU" sz="2100" dirty="0"/>
              <a:t>  </a:t>
            </a:r>
            <a:r>
              <a:rPr lang="en-AU" sz="2100" dirty="0" smtClean="0"/>
              <a:t> For </a:t>
            </a:r>
            <a:r>
              <a:rPr lang="en-AU" sz="2100" dirty="0"/>
              <a:t>they shall see God.</a:t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the peacemakers</a:t>
            </a:r>
            <a:r>
              <a:rPr lang="en-AU" sz="2100" dirty="0" smtClean="0"/>
              <a:t>, </a:t>
            </a:r>
            <a:r>
              <a:rPr lang="en-AU" sz="2100" dirty="0"/>
              <a:t> </a:t>
            </a:r>
            <a:r>
              <a:rPr lang="en-AU" sz="2100" dirty="0" smtClean="0"/>
              <a:t> For </a:t>
            </a:r>
            <a:r>
              <a:rPr lang="en-AU" sz="2100" dirty="0"/>
              <a:t>they shall be called sons of </a:t>
            </a:r>
            <a:r>
              <a:rPr lang="en-AU" sz="2100" dirty="0" smtClean="0"/>
              <a:t>God</a:t>
            </a:r>
            <a:r>
              <a:rPr lang="en-AU" sz="2100" dirty="0"/>
              <a:t/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those who are</a:t>
            </a:r>
            <a:r>
              <a:rPr lang="en-AU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AU" sz="2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persecuted </a:t>
            </a:r>
            <a:br>
              <a:rPr lang="en-AU" sz="2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sz="2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AU" sz="2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righteousness’ sake</a:t>
            </a:r>
            <a:r>
              <a:rPr lang="en-AU" sz="2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    </a:t>
            </a:r>
            <a:r>
              <a:rPr lang="en-AU" sz="2100" dirty="0" smtClean="0"/>
              <a:t>For </a:t>
            </a:r>
            <a:r>
              <a:rPr lang="en-AU" sz="2100" dirty="0"/>
              <a:t>theirs is the </a:t>
            </a:r>
            <a:r>
              <a:rPr lang="en-AU" sz="2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kingdom of heaven</a:t>
            </a:r>
            <a:r>
              <a:rPr lang="en-AU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100" dirty="0" smtClean="0"/>
              <a:t>“</a:t>
            </a:r>
            <a:r>
              <a:rPr lang="en-AU" sz="2100" dirty="0"/>
              <a:t>Blessed are you when they revile and persecute you, and say all kinds of evil against you falsely for My sake. </a:t>
            </a:r>
            <a:r>
              <a:rPr lang="en-AU" sz="2100" dirty="0" smtClean="0"/>
              <a:t>Rejoice </a:t>
            </a:r>
            <a:r>
              <a:rPr lang="en-AU" sz="2100" dirty="0"/>
              <a:t>and be exceedingly glad, for great </a:t>
            </a:r>
            <a:r>
              <a:rPr lang="en-AU" sz="2100" i="1" dirty="0"/>
              <a:t>is</a:t>
            </a:r>
            <a:r>
              <a:rPr lang="en-AU" sz="2100" dirty="0"/>
              <a:t> your reward in heaven, for so they persecuted the prophets who were before you</a:t>
            </a:r>
            <a:r>
              <a:rPr lang="en-AU" sz="2100" dirty="0" smtClean="0"/>
              <a:t>.</a:t>
            </a:r>
            <a:endParaRPr lang="en-AU" sz="2100" dirty="0"/>
          </a:p>
        </p:txBody>
      </p:sp>
    </p:spTree>
    <p:extLst>
      <p:ext uri="{BB962C8B-B14F-4D97-AF65-F5344CB8AC3E}">
        <p14:creationId xmlns="" xmlns:p14="http://schemas.microsoft.com/office/powerpoint/2010/main" val="10294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6778"/>
            <a:ext cx="8784976" cy="747926"/>
          </a:xfrm>
        </p:spPr>
        <p:txBody>
          <a:bodyPr/>
          <a:lstStyle/>
          <a:p>
            <a:r>
              <a:rPr lang="en-AU" sz="3200" dirty="0" smtClean="0"/>
              <a:t>What to hunger and thirst for? (Matt 5:1-12)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the poor in </a:t>
            </a:r>
            <a:r>
              <a:rPr lang="en-AU" sz="2100" dirty="0" smtClean="0"/>
              <a:t>spirit,    For </a:t>
            </a:r>
            <a:r>
              <a:rPr lang="en-AU" sz="2100" dirty="0"/>
              <a:t>theirs is the kingdom of heaven.</a:t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those who mourn</a:t>
            </a:r>
            <a:r>
              <a:rPr lang="en-AU" sz="2100" dirty="0" smtClean="0"/>
              <a:t>, </a:t>
            </a:r>
            <a:r>
              <a:rPr lang="en-AU" sz="2100" dirty="0"/>
              <a:t> </a:t>
            </a:r>
            <a:r>
              <a:rPr lang="en-AU" sz="2100" dirty="0" smtClean="0"/>
              <a:t> For </a:t>
            </a:r>
            <a:r>
              <a:rPr lang="en-AU" sz="2100" dirty="0"/>
              <a:t>they shall be comforted.</a:t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the meek</a:t>
            </a:r>
            <a:r>
              <a:rPr lang="en-AU" sz="2100" dirty="0" smtClean="0"/>
              <a:t>,              </a:t>
            </a:r>
            <a:r>
              <a:rPr lang="en-AU" sz="2100" dirty="0"/>
              <a:t>    </a:t>
            </a:r>
            <a:r>
              <a:rPr lang="en-AU" sz="2100" dirty="0" smtClean="0"/>
              <a:t> For </a:t>
            </a:r>
            <a:r>
              <a:rPr lang="en-AU" sz="2100" dirty="0"/>
              <a:t>they shall inherit the earth.</a:t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those who </a:t>
            </a:r>
            <a:r>
              <a:rPr lang="en-AU" sz="2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hunger </a:t>
            </a:r>
            <a:r>
              <a:rPr lang="en-AU" sz="2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AU" sz="2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sz="2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AU" sz="2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thirst for righteousness</a:t>
            </a:r>
            <a:r>
              <a:rPr lang="en-AU" sz="2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</a:t>
            </a:r>
            <a:r>
              <a:rPr lang="en-AU" sz="2100" dirty="0" smtClean="0"/>
              <a:t>For </a:t>
            </a:r>
            <a:r>
              <a:rPr lang="en-AU" sz="2100" dirty="0"/>
              <a:t>they shall be </a:t>
            </a:r>
            <a:r>
              <a:rPr lang="en-AU" sz="2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filled</a:t>
            </a:r>
            <a:r>
              <a:rPr lang="en-AU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AU" sz="2100" dirty="0"/>
              <a:t/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the merciful</a:t>
            </a:r>
            <a:r>
              <a:rPr lang="en-AU" sz="2100" dirty="0" smtClean="0"/>
              <a:t>,        </a:t>
            </a:r>
            <a:r>
              <a:rPr lang="en-AU" sz="2100" dirty="0"/>
              <a:t>    </a:t>
            </a:r>
            <a:r>
              <a:rPr lang="en-AU" sz="2100" dirty="0" smtClean="0"/>
              <a:t> For </a:t>
            </a:r>
            <a:r>
              <a:rPr lang="en-AU" sz="2100" dirty="0"/>
              <a:t>they shall obtain mercy.</a:t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the pure in heart</a:t>
            </a:r>
            <a:r>
              <a:rPr lang="en-AU" sz="2100" dirty="0" smtClean="0"/>
              <a:t>, </a:t>
            </a:r>
            <a:r>
              <a:rPr lang="en-AU" sz="2100" dirty="0"/>
              <a:t>  </a:t>
            </a:r>
            <a:r>
              <a:rPr lang="en-AU" sz="2100" dirty="0" smtClean="0"/>
              <a:t> For </a:t>
            </a:r>
            <a:r>
              <a:rPr lang="en-AU" sz="2100" dirty="0"/>
              <a:t>they shall see God.</a:t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the peacemakers</a:t>
            </a:r>
            <a:r>
              <a:rPr lang="en-AU" sz="2100" dirty="0" smtClean="0"/>
              <a:t>, </a:t>
            </a:r>
            <a:r>
              <a:rPr lang="en-AU" sz="2100" dirty="0"/>
              <a:t> </a:t>
            </a:r>
            <a:r>
              <a:rPr lang="en-AU" sz="2100" dirty="0" smtClean="0"/>
              <a:t> For </a:t>
            </a:r>
            <a:r>
              <a:rPr lang="en-AU" sz="2100" dirty="0"/>
              <a:t>they shall be called sons of </a:t>
            </a:r>
            <a:r>
              <a:rPr lang="en-AU" sz="2100" dirty="0" smtClean="0"/>
              <a:t>God</a:t>
            </a:r>
            <a:r>
              <a:rPr lang="en-AU" sz="2100" dirty="0"/>
              <a:t/>
            </a:r>
            <a:br>
              <a:rPr lang="en-AU" sz="2100" dirty="0"/>
            </a:br>
            <a:r>
              <a:rPr lang="en-AU" sz="2100" dirty="0" smtClean="0"/>
              <a:t>Blessed</a:t>
            </a:r>
            <a:r>
              <a:rPr lang="en-AU" sz="2100" dirty="0"/>
              <a:t> </a:t>
            </a:r>
            <a:r>
              <a:rPr lang="en-AU" sz="2100" i="1" dirty="0"/>
              <a:t>are</a:t>
            </a:r>
            <a:r>
              <a:rPr lang="en-AU" sz="2100" dirty="0"/>
              <a:t> those who are</a:t>
            </a:r>
            <a:r>
              <a:rPr lang="en-AU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AU" sz="2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persecuted </a:t>
            </a:r>
            <a:br>
              <a:rPr lang="en-AU" sz="2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sz="2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AU" sz="2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righteousness’ sake</a:t>
            </a:r>
            <a:r>
              <a:rPr lang="en-AU" sz="2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    </a:t>
            </a:r>
            <a:r>
              <a:rPr lang="en-AU" sz="2100" dirty="0" smtClean="0"/>
              <a:t>For </a:t>
            </a:r>
            <a:r>
              <a:rPr lang="en-AU" sz="2100" dirty="0"/>
              <a:t>theirs is the </a:t>
            </a:r>
            <a:r>
              <a:rPr lang="en-AU" sz="2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kingdom of heaven</a:t>
            </a:r>
            <a:r>
              <a:rPr lang="en-AU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100" dirty="0" smtClean="0"/>
              <a:t>“</a:t>
            </a:r>
            <a:r>
              <a:rPr lang="en-AU" sz="2100" dirty="0"/>
              <a:t>Blessed are you when they revile and persecute you, and say all kinds of evil against you falsely for My sake. </a:t>
            </a:r>
            <a:r>
              <a:rPr lang="en-AU" sz="2100" dirty="0" smtClean="0"/>
              <a:t>Rejoice </a:t>
            </a:r>
            <a:r>
              <a:rPr lang="en-AU" sz="2100" dirty="0"/>
              <a:t>and be exceedingly glad, for great </a:t>
            </a:r>
            <a:r>
              <a:rPr lang="en-AU" sz="2100" i="1" dirty="0"/>
              <a:t>is</a:t>
            </a:r>
            <a:r>
              <a:rPr lang="en-AU" sz="2100" dirty="0"/>
              <a:t> your reward in heaven, for so they persecuted the prophets who were before you</a:t>
            </a:r>
            <a:r>
              <a:rPr lang="en-AU" sz="2100" dirty="0" smtClean="0"/>
              <a:t>.</a:t>
            </a:r>
            <a:endParaRPr lang="en-AU" sz="2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30350"/>
            <a:ext cx="6187485" cy="543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484" y="764704"/>
            <a:ext cx="2956516" cy="5014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7974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6778"/>
            <a:ext cx="8784976" cy="747926"/>
          </a:xfrm>
        </p:spPr>
        <p:txBody>
          <a:bodyPr/>
          <a:lstStyle/>
          <a:p>
            <a:r>
              <a:rPr lang="en-AU" sz="3200" dirty="0" smtClean="0"/>
              <a:t>What is Righteousness?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dirty="0" smtClean="0"/>
              <a:t>Equitable </a:t>
            </a:r>
            <a:r>
              <a:rPr lang="en-AU" sz="2400" dirty="0"/>
              <a:t>(in character or act); </a:t>
            </a: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dirty="0" smtClean="0"/>
              <a:t>By </a:t>
            </a:r>
            <a:r>
              <a:rPr lang="en-AU" sz="2400" dirty="0"/>
              <a:t>implication innocent, holy (absolutely or relatively): </a:t>
            </a: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dirty="0" smtClean="0"/>
              <a:t>- </a:t>
            </a:r>
            <a:r>
              <a:rPr lang="en-AU" sz="2400" dirty="0"/>
              <a:t>just, meet, right (-</a:t>
            </a:r>
            <a:r>
              <a:rPr lang="en-AU" sz="2400" dirty="0" err="1"/>
              <a:t>eous</a:t>
            </a:r>
            <a:r>
              <a:rPr lang="en-AU" sz="2400" dirty="0" smtClean="0"/>
              <a:t>).</a:t>
            </a:r>
            <a:br>
              <a:rPr lang="en-AU" sz="2400" dirty="0" smtClean="0"/>
            </a:br>
            <a:r>
              <a:rPr lang="en-A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Rightness of God </a:t>
            </a:r>
            <a:r>
              <a:rPr lang="en-AU" sz="2400" dirty="0" smtClean="0"/>
              <a:t>(John G Lake)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dirty="0" smtClean="0"/>
              <a:t>Luke 6:21,25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dirty="0" smtClean="0"/>
              <a:t>Blessed</a:t>
            </a:r>
            <a:r>
              <a:rPr lang="en-AU" sz="2400" dirty="0"/>
              <a:t> </a:t>
            </a:r>
            <a:r>
              <a:rPr lang="en-AU" sz="2400" i="1" dirty="0"/>
              <a:t>are you</a:t>
            </a:r>
            <a:r>
              <a:rPr lang="en-AU" sz="2400" dirty="0"/>
              <a:t> who </a:t>
            </a:r>
            <a:r>
              <a:rPr lang="en-A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hunger</a:t>
            </a:r>
            <a:r>
              <a:rPr lang="en-AU" sz="2400" dirty="0"/>
              <a:t> </a:t>
            </a:r>
            <a:r>
              <a:rPr lang="en-AU" sz="2400" dirty="0" smtClean="0"/>
              <a:t>now, For </a:t>
            </a:r>
            <a:r>
              <a:rPr lang="en-AU" sz="2400" dirty="0"/>
              <a:t>you shall be filled</a:t>
            </a:r>
            <a:r>
              <a:rPr lang="en-AU" sz="2400" dirty="0" smtClean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dirty="0" smtClean="0"/>
              <a:t>Woe </a:t>
            </a:r>
            <a:r>
              <a:rPr lang="en-AU" sz="2400" dirty="0"/>
              <a:t>to you who are full</a:t>
            </a:r>
            <a:r>
              <a:rPr lang="en-AU" sz="2400" dirty="0" smtClean="0"/>
              <a:t>,  </a:t>
            </a:r>
            <a:r>
              <a:rPr lang="en-AU" sz="2400" dirty="0"/>
              <a:t>For you shall hunger</a:t>
            </a:r>
            <a:r>
              <a:rPr lang="en-AU" sz="2400" dirty="0" smtClean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dirty="0"/>
              <a:t>Mat 6:33  But seek first </a:t>
            </a:r>
            <a:r>
              <a:rPr lang="en-A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kingdom of God and his righteousness</a:t>
            </a:r>
            <a:r>
              <a:rPr lang="en-AU" sz="2400" dirty="0"/>
              <a:t>, and all these things will be added to you</a:t>
            </a:r>
            <a:r>
              <a:rPr lang="en-AU" sz="2400" dirty="0" smtClean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i="1" dirty="0" smtClean="0"/>
              <a:t>(eat, drink, clothes – what the Gentiles seek)</a:t>
            </a:r>
            <a:endParaRPr lang="en-AU" sz="2400" i="1" dirty="0"/>
          </a:p>
        </p:txBody>
      </p:sp>
    </p:spTree>
    <p:extLst>
      <p:ext uri="{BB962C8B-B14F-4D97-AF65-F5344CB8AC3E}">
        <p14:creationId xmlns="" xmlns:p14="http://schemas.microsoft.com/office/powerpoint/2010/main" val="115963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6778"/>
            <a:ext cx="8784976" cy="747926"/>
          </a:xfrm>
        </p:spPr>
        <p:txBody>
          <a:bodyPr/>
          <a:lstStyle/>
          <a:p>
            <a:r>
              <a:rPr lang="en-AU" sz="3200" dirty="0" smtClean="0"/>
              <a:t>How do we gain righteousness? </a:t>
            </a:r>
            <a:r>
              <a:rPr lang="en-AU" sz="2400" dirty="0" smtClean="0"/>
              <a:t>(Rom 4:20-25)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600" b="1" u="sng" dirty="0" smtClean="0"/>
              <a:t>God counted Abraham as righteous (Believe &amp; Do)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600" b="1" dirty="0" smtClean="0"/>
              <a:t>No </a:t>
            </a:r>
            <a:r>
              <a:rPr lang="en-AU" sz="2600" b="1" dirty="0"/>
              <a:t>unbelief </a:t>
            </a:r>
            <a:r>
              <a:rPr lang="en-AU" sz="2600" dirty="0"/>
              <a:t>made him waver concerning the promise of God, but he grew strong in his </a:t>
            </a:r>
            <a:r>
              <a:rPr lang="en-AU" sz="2600" b="1" dirty="0"/>
              <a:t>faith</a:t>
            </a:r>
            <a:r>
              <a:rPr lang="en-AU" sz="2600" dirty="0"/>
              <a:t> as he gave glory to God, </a:t>
            </a:r>
            <a:r>
              <a:rPr lang="en-AU" sz="2600" b="1" dirty="0" smtClean="0"/>
              <a:t>fully </a:t>
            </a:r>
            <a:r>
              <a:rPr lang="en-AU" sz="2600" b="1" dirty="0"/>
              <a:t>convinced </a:t>
            </a:r>
            <a:r>
              <a:rPr lang="en-AU" sz="2600" dirty="0"/>
              <a:t>that God was able to do what he had promised. </a:t>
            </a:r>
            <a:r>
              <a:rPr lang="en-AU" sz="2600" dirty="0" smtClean="0"/>
              <a:t>That </a:t>
            </a:r>
            <a:r>
              <a:rPr lang="en-AU" sz="2600" dirty="0"/>
              <a:t>is why his </a:t>
            </a:r>
            <a:r>
              <a:rPr lang="en-AU" sz="2600" b="1" dirty="0"/>
              <a:t>faith</a:t>
            </a:r>
            <a:r>
              <a:rPr lang="en-AU" sz="2600" dirty="0"/>
              <a:t> was "counted to him as </a:t>
            </a:r>
            <a:r>
              <a:rPr lang="en-AU" sz="2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righteousness</a:t>
            </a:r>
            <a:r>
              <a:rPr lang="en-AU" sz="2600" dirty="0"/>
              <a:t>." </a:t>
            </a:r>
            <a:endParaRPr lang="en-AU" sz="26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600" dirty="0" smtClean="0"/>
              <a:t>But </a:t>
            </a:r>
            <a:r>
              <a:rPr lang="en-AU" sz="2600" dirty="0"/>
              <a:t>the words "it was counted to him" were not written for his sake alone, </a:t>
            </a:r>
            <a:r>
              <a:rPr lang="en-AU" sz="2600" dirty="0" smtClean="0"/>
              <a:t>but </a:t>
            </a:r>
            <a:r>
              <a:rPr lang="en-AU" sz="2600" dirty="0"/>
              <a:t>for ours also. It will be counted to us who </a:t>
            </a:r>
            <a:r>
              <a:rPr lang="en-AU" sz="2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believe</a:t>
            </a:r>
            <a:r>
              <a:rPr lang="en-AU" sz="2600" dirty="0"/>
              <a:t> in him who raised from the dead Jesus our Lord, </a:t>
            </a:r>
            <a:r>
              <a:rPr lang="en-AU" sz="2600" dirty="0" smtClean="0"/>
              <a:t>who </a:t>
            </a:r>
            <a:r>
              <a:rPr lang="en-AU" sz="2600" dirty="0"/>
              <a:t>was delivered up for our trespasses and raised for our justification. </a:t>
            </a:r>
            <a:endParaRPr lang="en-AU" sz="2600" i="1" dirty="0"/>
          </a:p>
        </p:txBody>
      </p:sp>
    </p:spTree>
    <p:extLst>
      <p:ext uri="{BB962C8B-B14F-4D97-AF65-F5344CB8AC3E}">
        <p14:creationId xmlns="" xmlns:p14="http://schemas.microsoft.com/office/powerpoint/2010/main" val="316715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6778"/>
            <a:ext cx="8784976" cy="747926"/>
          </a:xfrm>
        </p:spPr>
        <p:txBody>
          <a:bodyPr/>
          <a:lstStyle/>
          <a:p>
            <a:r>
              <a:rPr lang="en-AU" sz="3200" dirty="0" smtClean="0"/>
              <a:t>How do we gain righteousness? </a:t>
            </a:r>
            <a:r>
              <a:rPr lang="en-AU" sz="2400" dirty="0" smtClean="0"/>
              <a:t>(Rom 6)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600" dirty="0" smtClean="0"/>
              <a:t>Present (obey):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600" dirty="0" smtClean="0"/>
              <a:t>V13 - Ourselves to God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600" dirty="0" smtClean="0"/>
              <a:t>V13 - Our members </a:t>
            </a:r>
            <a:r>
              <a:rPr lang="en-AU" sz="2600" dirty="0"/>
              <a:t>as instruments for righteousness.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600" dirty="0" smtClean="0"/>
              <a:t>V16 - Ourselves as slaves of obedience (not sin), </a:t>
            </a:r>
            <a:r>
              <a:rPr lang="en-AU" sz="2600" dirty="0"/>
              <a:t>which leads to </a:t>
            </a:r>
            <a:r>
              <a:rPr lang="en-AU" sz="2600" dirty="0" smtClean="0"/>
              <a:t>righteousness.</a:t>
            </a:r>
            <a:endParaRPr lang="en-AU" sz="26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600" dirty="0" smtClean="0"/>
              <a:t>V18 -  Ourselves as slaves </a:t>
            </a:r>
            <a:r>
              <a:rPr lang="en-AU" sz="2600" dirty="0"/>
              <a:t>of righteousness.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600" dirty="0" smtClean="0"/>
              <a:t>V19 - Our members </a:t>
            </a:r>
            <a:r>
              <a:rPr lang="en-AU" sz="2600" dirty="0"/>
              <a:t>as slaves to righteousness leading to sanctification. </a:t>
            </a:r>
          </a:p>
        </p:txBody>
      </p:sp>
    </p:spTree>
    <p:extLst>
      <p:ext uri="{BB962C8B-B14F-4D97-AF65-F5344CB8AC3E}">
        <p14:creationId xmlns="" xmlns:p14="http://schemas.microsoft.com/office/powerpoint/2010/main" val="138067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6778"/>
            <a:ext cx="8784976" cy="747926"/>
          </a:xfrm>
        </p:spPr>
        <p:txBody>
          <a:bodyPr/>
          <a:lstStyle/>
          <a:p>
            <a:r>
              <a:rPr lang="en-AU" sz="3600" dirty="0" smtClean="0"/>
              <a:t>Rightness of God in our lives…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b="1" u="sng" dirty="0" smtClean="0"/>
              <a:t>A) Relationship with God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b="1" i="1" dirty="0" err="1" smtClean="0"/>
              <a:t>i</a:t>
            </a:r>
            <a:r>
              <a:rPr lang="en-AU" sz="2400" b="1" i="1" dirty="0" smtClean="0"/>
              <a:t>.</a:t>
            </a:r>
            <a:r>
              <a:rPr lang="en-AU" sz="2400" b="1" dirty="0" smtClean="0"/>
              <a:t> </a:t>
            </a:r>
            <a:r>
              <a:rPr lang="en-AU" sz="2400" b="1" i="1" dirty="0" smtClean="0"/>
              <a:t>Spirit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i="1" dirty="0" smtClean="0"/>
              <a:t>Born again – baptisms.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2400" i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b="1" i="1" dirty="0" smtClean="0"/>
              <a:t>ii. Soul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i="1" dirty="0" smtClean="0"/>
              <a:t>Renew mind. Resurrection life  </a:t>
            </a:r>
            <a:r>
              <a:rPr lang="en-AU" sz="2400" i="1" dirty="0"/>
              <a:t>=</a:t>
            </a:r>
            <a:r>
              <a:rPr lang="en-AU" sz="2400" i="1" dirty="0" smtClean="0"/>
              <a:t> crucify  + come alive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2400" i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i="1" dirty="0" smtClean="0"/>
              <a:t>i</a:t>
            </a:r>
            <a:r>
              <a:rPr lang="en-AU" sz="2400" b="1" i="1" dirty="0" smtClean="0"/>
              <a:t>ii. Body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i="1" dirty="0" smtClean="0"/>
              <a:t>Daily presenting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i="1" dirty="0" smtClean="0"/>
              <a:t>Resurrection from the dead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i="1" dirty="0" smtClean="0"/>
              <a:t>Glorious body (personal)</a:t>
            </a:r>
            <a:br>
              <a:rPr lang="en-AU" sz="2400" i="1" dirty="0" smtClean="0"/>
            </a:br>
            <a:r>
              <a:rPr lang="en-AU" sz="2400" i="1" dirty="0" smtClean="0"/>
              <a:t>Glorious Church (bride of Christ)</a:t>
            </a:r>
            <a:endParaRPr lang="en-AU" sz="2400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767" y="3466846"/>
            <a:ext cx="2071722" cy="161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757" y="1196752"/>
            <a:ext cx="2071723" cy="1485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8656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6778"/>
            <a:ext cx="8784976" cy="747926"/>
          </a:xfrm>
        </p:spPr>
        <p:txBody>
          <a:bodyPr/>
          <a:lstStyle/>
          <a:p>
            <a:r>
              <a:rPr lang="en-AU" sz="3600" dirty="0" smtClean="0"/>
              <a:t>Rightness of God in our lives…</a:t>
            </a:r>
            <a:endParaRPr lang="en-AU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0" y="836712"/>
            <a:ext cx="8961520" cy="5040560"/>
          </a:xfrm>
        </p:spPr>
      </p:pic>
    </p:spTree>
    <p:extLst>
      <p:ext uri="{BB962C8B-B14F-4D97-AF65-F5344CB8AC3E}">
        <p14:creationId xmlns="" xmlns:p14="http://schemas.microsoft.com/office/powerpoint/2010/main" val="212583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6778"/>
            <a:ext cx="8784976" cy="747926"/>
          </a:xfrm>
        </p:spPr>
        <p:txBody>
          <a:bodyPr/>
          <a:lstStyle/>
          <a:p>
            <a:r>
              <a:rPr lang="en-AU" sz="3200" dirty="0" smtClean="0"/>
              <a:t>Rightness of God in our lives…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b="1" u="sng" dirty="0" smtClean="0"/>
              <a:t>Covenantal relationship:</a:t>
            </a:r>
            <a:r>
              <a:rPr lang="en-AU" sz="2400" dirty="0" smtClean="0"/>
              <a:t> Bought with the blood of Christ.</a:t>
            </a:r>
            <a:endParaRPr lang="en-AU" sz="2400" b="1" u="sng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2400" b="1" u="sng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b="1" u="sng" dirty="0" smtClean="0"/>
              <a:t>B) Relationship with spiritual authority (father of the house)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dirty="0"/>
              <a:t>e.g. Abraham &amp; 318 armed </a:t>
            </a:r>
            <a:r>
              <a:rPr lang="en-AU" sz="2400" dirty="0" smtClean="0"/>
              <a:t>men. *Born &amp; trained</a:t>
            </a:r>
            <a:br>
              <a:rPr lang="en-AU" sz="2400" dirty="0" smtClean="0"/>
            </a:br>
            <a:r>
              <a:rPr lang="en-AU" sz="2400" dirty="0" smtClean="0"/>
              <a:t>Gen 14:1-24</a:t>
            </a:r>
            <a:r>
              <a:rPr lang="en-AU" sz="2400" dirty="0"/>
              <a:t> </a:t>
            </a:r>
            <a:r>
              <a:rPr lang="en-AU" sz="2400" dirty="0" smtClean="0"/>
              <a:t>– One authority, one command, one goal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2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baseline="30000" dirty="0" smtClean="0"/>
              <a:t>14</a:t>
            </a:r>
            <a:r>
              <a:rPr lang="en-AU" sz="2400" i="1" dirty="0" smtClean="0"/>
              <a:t>And </a:t>
            </a:r>
            <a:r>
              <a:rPr lang="en-AU" sz="2400" i="1" dirty="0"/>
              <a:t>when Abram heard that his brother was taken captive, he armed his trained servants, born in his own house, </a:t>
            </a:r>
            <a:r>
              <a:rPr lang="en-AU" sz="2400" i="1" dirty="0" smtClean="0"/>
              <a:t>318, </a:t>
            </a:r>
            <a:r>
              <a:rPr lang="en-AU" sz="2400" i="1" dirty="0"/>
              <a:t>and pursued them unto Dan. </a:t>
            </a:r>
            <a:endParaRPr lang="en-AU" sz="2400" i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dirty="0" smtClean="0"/>
              <a:t>			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2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2400" dirty="0"/>
          </a:p>
        </p:txBody>
      </p:sp>
    </p:spTree>
    <p:extLst>
      <p:ext uri="{BB962C8B-B14F-4D97-AF65-F5344CB8AC3E}">
        <p14:creationId xmlns="" xmlns:p14="http://schemas.microsoft.com/office/powerpoint/2010/main" val="19168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6778"/>
            <a:ext cx="8784976" cy="747926"/>
          </a:xfrm>
        </p:spPr>
        <p:txBody>
          <a:bodyPr/>
          <a:lstStyle/>
          <a:p>
            <a:r>
              <a:rPr lang="en-AU" sz="3200" dirty="0" smtClean="0"/>
              <a:t>Rightness of God in our lives…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b="1" u="sng" dirty="0" smtClean="0"/>
              <a:t>Covenantal relationship:</a:t>
            </a:r>
            <a:r>
              <a:rPr lang="en-AU" sz="2400" dirty="0" smtClean="0"/>
              <a:t> Bought with the blood of Christ.</a:t>
            </a:r>
            <a:endParaRPr lang="en-AU" sz="2400" b="1" u="sng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2400" b="1" u="sng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b="1" u="sng" dirty="0"/>
              <a:t>C</a:t>
            </a:r>
            <a:r>
              <a:rPr lang="en-AU" sz="2400" b="1" u="sng" dirty="0" smtClean="0"/>
              <a:t>) Relationship with one another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AU" sz="2400" dirty="0" smtClean="0"/>
              <a:t>Same work (</a:t>
            </a:r>
            <a:r>
              <a:rPr lang="en-AU" sz="2400" dirty="0"/>
              <a:t>battle</a:t>
            </a:r>
            <a:r>
              <a:rPr lang="en-AU" sz="2400" dirty="0" smtClean="0"/>
              <a:t>):</a:t>
            </a:r>
            <a:br>
              <a:rPr lang="en-AU" sz="2400" dirty="0" smtClean="0"/>
            </a:br>
            <a:r>
              <a:rPr lang="en-AU" sz="2400" dirty="0" smtClean="0"/>
              <a:t>Everyone </a:t>
            </a:r>
            <a:r>
              <a:rPr lang="en-AU" sz="2400" dirty="0"/>
              <a:t>plays a part in the </a:t>
            </a:r>
            <a:r>
              <a:rPr lang="en-AU" sz="2400" dirty="0" smtClean="0"/>
              <a:t>Kingdom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endParaRPr lang="en-AU" sz="2400" dirty="0"/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AU" sz="2400" dirty="0" smtClean="0"/>
              <a:t>Same goal/reward/destiny (Lot rescued)</a:t>
            </a:r>
            <a:br>
              <a:rPr lang="en-AU" sz="2400" dirty="0" smtClean="0"/>
            </a:br>
            <a:r>
              <a:rPr lang="en-US" sz="2400" dirty="0"/>
              <a:t>Go Towards Our Common Destiny As ONE</a:t>
            </a:r>
            <a:endParaRPr lang="en-AU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dirty="0" smtClean="0"/>
              <a:t>-   Same miracles</a:t>
            </a:r>
            <a:br>
              <a:rPr lang="en-AU" sz="2400" dirty="0" smtClean="0"/>
            </a:br>
            <a:r>
              <a:rPr lang="en-AU" sz="2400" dirty="0" smtClean="0"/>
              <a:t>    Unity </a:t>
            </a:r>
            <a:r>
              <a:rPr lang="en-AU" sz="2400" dirty="0" smtClean="0">
                <a:sym typeface="Wingdings" panose="05000000000000000000" pitchFamily="2" charset="2"/>
              </a:rPr>
              <a:t> Jesus appeared (Melchizedek)</a:t>
            </a:r>
            <a:endParaRPr lang="en-AU" sz="2400" dirty="0"/>
          </a:p>
        </p:txBody>
      </p:sp>
    </p:spTree>
    <p:extLst>
      <p:ext uri="{BB962C8B-B14F-4D97-AF65-F5344CB8AC3E}">
        <p14:creationId xmlns="" xmlns:p14="http://schemas.microsoft.com/office/powerpoint/2010/main" val="255053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6778"/>
            <a:ext cx="8784976" cy="747926"/>
          </a:xfrm>
        </p:spPr>
        <p:txBody>
          <a:bodyPr/>
          <a:lstStyle/>
          <a:p>
            <a:r>
              <a:rPr lang="en-AU" sz="3200" dirty="0" smtClean="0"/>
              <a:t>Conclusion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b="1" dirty="0" smtClean="0"/>
              <a:t>For sons of God to mature, </a:t>
            </a:r>
            <a:r>
              <a:rPr lang="en-AU" sz="2400" dirty="0" smtClean="0"/>
              <a:t>they must hunger and thirst for God’s righteousness (Be right by His standard).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1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dirty="0" smtClean="0"/>
              <a:t>The rightness of God must be in every </a:t>
            </a:r>
            <a:r>
              <a:rPr lang="en-AU" sz="2400" dirty="0" smtClean="0"/>
              <a:t>aspect </a:t>
            </a:r>
            <a:r>
              <a:rPr lang="en-AU" sz="2400" dirty="0" smtClean="0"/>
              <a:t>of our lives.</a:t>
            </a:r>
            <a:br>
              <a:rPr lang="en-AU" sz="2400" dirty="0" smtClean="0"/>
            </a:br>
            <a:r>
              <a:rPr lang="en-AU" sz="2400" dirty="0" smtClean="0"/>
              <a:t>In our relationship with Him and with one another.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AU" sz="1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400" dirty="0" smtClean="0"/>
              <a:t>In this season of change, a time of great significance and opportunity, everyone will need to rise and play a part as One towards a common destiny.</a:t>
            </a:r>
            <a:endParaRPr lang="en-A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89040"/>
            <a:ext cx="385785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2310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4587</TotalTime>
  <Words>793</Words>
  <Application>Microsoft Office PowerPoint</Application>
  <PresentationFormat>On-screen Show (4:3)</PresentationFormat>
  <Paragraphs>137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True sons of the House  – Desire for God’s righteousness</vt:lpstr>
      <vt:lpstr>True sons of the House</vt:lpstr>
      <vt:lpstr>True sons of the House</vt:lpstr>
      <vt:lpstr>True sons of the House</vt:lpstr>
      <vt:lpstr>What to hunger and thirst for? (Matt 5:1-12)</vt:lpstr>
      <vt:lpstr>What to hunger and thirst for? (Matt 5:1-12)</vt:lpstr>
      <vt:lpstr>What is Righteousness?</vt:lpstr>
      <vt:lpstr>How do we gain righteousness? (Rom 4:20-25)</vt:lpstr>
      <vt:lpstr>How do we gain righteousness? (Rom 6)</vt:lpstr>
      <vt:lpstr>Rightness of God in our lives…</vt:lpstr>
      <vt:lpstr>Rightness of God in our lives…</vt:lpstr>
      <vt:lpstr>Rightness of God in our lives…</vt:lpstr>
      <vt:lpstr>Rightness of God in our lives…</vt:lpstr>
      <vt:lpstr>Conclusion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Lai Family</cp:lastModifiedBy>
  <cp:revision>121</cp:revision>
  <cp:lastPrinted>2016-08-05T23:33:38Z</cp:lastPrinted>
  <dcterms:created xsi:type="dcterms:W3CDTF">2014-04-01T16:35:38Z</dcterms:created>
  <dcterms:modified xsi:type="dcterms:W3CDTF">2016-08-08T00:52:03Z</dcterms:modified>
</cp:coreProperties>
</file>